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8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8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98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794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27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99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34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811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7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1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9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10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5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79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08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51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DB6F003-7576-4F44-A50F-076BBF712FF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37D4CC8-BA0A-4FA8-AA01-CEDE2344A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HIP HOP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Student’s Name</a:t>
            </a:r>
          </a:p>
          <a:p>
            <a:r>
              <a:rPr lang="en-US" dirty="0" smtClean="0"/>
              <a:t>Institutional Affiliation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81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Genesis/Origin of Hip Hop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Hip hop is also called rap music.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hop started in the late 1970s in the districts of New York City. </a:t>
            </a:r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/>
              <a:t>districts were mainly poor regions occupied by the minority groups in America. </a:t>
            </a:r>
            <a:endParaRPr lang="en-US" dirty="0" smtClean="0"/>
          </a:p>
          <a:p>
            <a:r>
              <a:rPr lang="en-US" dirty="0" smtClean="0"/>
              <a:t>DJ </a:t>
            </a:r>
            <a:r>
              <a:rPr lang="en-US" dirty="0"/>
              <a:t>Kool Her is one of the individuals who are acknowledged for developing hip hop music. </a:t>
            </a:r>
            <a:endParaRPr lang="en-US" dirty="0" smtClean="0"/>
          </a:p>
          <a:p>
            <a:r>
              <a:rPr lang="en-US" dirty="0" smtClean="0"/>
              <a:t>Hip </a:t>
            </a:r>
            <a:r>
              <a:rPr lang="en-US" dirty="0"/>
              <a:t>hop culture is associated with hip hop music.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onset of block parties in New York City influenced the development of this musical genre since most people preferred coming together and enjoying the dance. </a:t>
            </a:r>
            <a:endParaRPr lang="en-US" dirty="0" smtClean="0"/>
          </a:p>
          <a:p>
            <a:r>
              <a:rPr lang="en-US" dirty="0" smtClean="0"/>
              <a:t>During </a:t>
            </a:r>
            <a:r>
              <a:rPr lang="en-US" dirty="0"/>
              <a:t>this parties, the DJs managed to play percussive breaks of songs using certain DJ mixers.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implies that the evolution of technology also played a crucial role in the development of hip hop music because DJs were able to integrate some aspects such as beat matching and scratching, among other styles.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first hip hop music was played on radio in 1979.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678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Features of the Genre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Hip hop music incorporated a stylized rhythm pattern to promote its musicality.</a:t>
            </a:r>
          </a:p>
          <a:p>
            <a:r>
              <a:rPr lang="en-US" dirty="0"/>
              <a:t>Rapping is another key feature of hip hop. </a:t>
            </a:r>
            <a:endParaRPr lang="en-US" dirty="0" smtClean="0"/>
          </a:p>
          <a:p>
            <a:r>
              <a:rPr lang="en-US" dirty="0" smtClean="0"/>
              <a:t>Rapping </a:t>
            </a:r>
            <a:r>
              <a:rPr lang="en-US" dirty="0"/>
              <a:t>is more of reciting a poem rather than singing.</a:t>
            </a:r>
          </a:p>
          <a:p>
            <a:r>
              <a:rPr lang="en-US" dirty="0"/>
              <a:t>Another feature is the inter-play between the rapper and the beat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Hip hop artist usually tries to weave the melodies and beats to produce the right sound.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445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Audio Example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Jay-Z-Hard-Knock-Life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02175" y="2493963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167450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Technique or </a:t>
            </a:r>
            <a:r>
              <a:rPr lang="en-US" b="1" dirty="0" smtClean="0"/>
              <a:t>Performance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One of the techniques of hip hop is that it embraces breakdancing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This genre involves an acrobatic style of dancing which ca only be performed by few individuals. </a:t>
            </a:r>
          </a:p>
          <a:p>
            <a:r>
              <a:rPr lang="en-US" dirty="0"/>
              <a:t>This music genre is also associated with street art or graffiti which involves arts that are made using spray painting. </a:t>
            </a:r>
          </a:p>
          <a:p>
            <a:r>
              <a:rPr lang="en-US" dirty="0"/>
              <a:t>Hip hop also encompasses turntablism in which the DJ creates mixes, merge voices and then manipulate various sounds to create a new aspect of art. </a:t>
            </a:r>
          </a:p>
          <a:p>
            <a:r>
              <a:rPr lang="en-US" dirty="0"/>
              <a:t>This music genre also utilizes beatboxing in which individuals mimics the drum machines using lips, mouth, voice and tongue.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904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Communities it Attracts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Hip hop music mainly attracts African Americans and Latino community.</a:t>
            </a:r>
          </a:p>
          <a:p>
            <a:r>
              <a:rPr lang="en-US" dirty="0"/>
              <a:t>This music genre was widespread in these communities because it was a way of communicating challenges that these individuals goes through. </a:t>
            </a:r>
          </a:p>
          <a:p>
            <a:r>
              <a:rPr lang="en-US" dirty="0"/>
              <a:t>For instance, these communities were economically depressed during the late 1970s hence developing this genre to spread their plight. </a:t>
            </a:r>
          </a:p>
          <a:p>
            <a:r>
              <a:rPr lang="en-US" dirty="0"/>
              <a:t>The storytelling techniques of hip hop also attracts African Americans since they are aligned towards such communication style. </a:t>
            </a:r>
          </a:p>
          <a:p>
            <a:r>
              <a:rPr lang="en-US" dirty="0"/>
              <a:t>Therefore, these communities believed that hip hop was the best way to share their socio-economic problems.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221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</TotalTime>
  <Words>437</Words>
  <Application>Microsoft Office PowerPoint</Application>
  <PresentationFormat>Widescreen</PresentationFormat>
  <Paragraphs>32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 Boardroom</vt:lpstr>
      <vt:lpstr>HIP HOP</vt:lpstr>
      <vt:lpstr>Genesis/Origin of Hip Hop </vt:lpstr>
      <vt:lpstr>Features of the Genre </vt:lpstr>
      <vt:lpstr>Audio Example </vt:lpstr>
      <vt:lpstr>Technique or Performance </vt:lpstr>
      <vt:lpstr>Communities it Attracts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HIP HOP</dc:title>
  <dc:creator>user</dc:creator>
  <cp:lastModifiedBy>user</cp:lastModifiedBy>
  <cp:revision>5</cp:revision>
  <dcterms:created xsi:type="dcterms:W3CDTF">2021-08-01T04:25:28Z</dcterms:created>
  <dcterms:modified xsi:type="dcterms:W3CDTF">2021-08-01T04:30:50Z</dcterms:modified>
</cp:coreProperties>
</file>